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68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8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4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3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7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1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0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7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9E991-B50F-4F6A-955B-84B91F3ED73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450A-26F0-400B-90E1-2691E9357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1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finders.com/clipart/37/tablecloth-clipart-panda-free-images-37340.jpg" TargetMode="External"/><Relationship Id="rId2" Type="http://schemas.openxmlformats.org/officeDocument/2006/relationships/hyperlink" Target="http://ru.vectorhq.com/premium/magic-hat-and-magic-wand-34797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sruptiveviews.com/wp-content/uploads/2013/10/Magic-Top-Hat.jpg" TargetMode="External"/><Relationship Id="rId4" Type="http://schemas.openxmlformats.org/officeDocument/2006/relationships/hyperlink" Target="http://vamotkrytka.ru/_ph/123/2/947481688.gif?14505503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                        </a:t>
            </a:r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ГОСУДАРСТВЕННОЕ </a:t>
            </a:r>
            <a:r>
              <a:rPr lang="ru-RU" sz="1400" dirty="0">
                <a:solidFill>
                  <a:schemeClr val="bg1"/>
                </a:solidFill>
                <a:latin typeface="Franklin Gothic Demi" pitchFamily="34" charset="0"/>
              </a:rPr>
              <a:t>УЧРЕЖДЕНИЕ ОБРАЗОВАНИЯ</a:t>
            </a:r>
          </a:p>
          <a:p>
            <a:r>
              <a:rPr lang="ru-RU" sz="1400" dirty="0">
                <a:solidFill>
                  <a:schemeClr val="bg1"/>
                </a:solidFill>
                <a:latin typeface="Franklin Gothic Demi" pitchFamily="34" charset="0"/>
              </a:rPr>
              <a:t>                      «</a:t>
            </a:r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БОРЩЁВСКИЙ </a:t>
            </a:r>
            <a:r>
              <a:rPr lang="ru-RU" sz="1400" dirty="0">
                <a:solidFill>
                  <a:schemeClr val="bg1"/>
                </a:solidFill>
                <a:latin typeface="Franklin Gothic Demi" pitchFamily="34" charset="0"/>
              </a:rPr>
              <a:t>ДЕТСКИЙ САД – </a:t>
            </a:r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БАЗОВАЯ </a:t>
            </a:r>
            <a:r>
              <a:rPr lang="ru-RU" sz="1400" dirty="0">
                <a:solidFill>
                  <a:schemeClr val="bg1"/>
                </a:solidFill>
                <a:latin typeface="Franklin Gothic Demi" pitchFamily="34" charset="0"/>
              </a:rPr>
              <a:t>ШКОЛА»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1658417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  <a:latin typeface="Mistral" pitchFamily="66" charset="0"/>
                <a:cs typeface="EucrosiaUPC" pitchFamily="18" charset="-34"/>
              </a:rPr>
              <a:t>ВОЛШЕБНАЯ ШЛЯПА</a:t>
            </a:r>
            <a:endParaRPr lang="ru-RU" sz="5400" b="1" dirty="0">
              <a:solidFill>
                <a:srgbClr val="FFFF00"/>
              </a:solidFill>
              <a:latin typeface="Mistral" pitchFamily="66" charset="0"/>
              <a:cs typeface="EucrosiaUPC" pitchFamily="18" charset="-3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46442" y="32129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2400" b="1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Игра-тренажёр </a:t>
            </a:r>
            <a:r>
              <a:rPr lang="ru-RU" sz="2400" b="1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по математике</a:t>
            </a:r>
          </a:p>
          <a:p>
            <a:pPr lvl="0" algn="ctr">
              <a:defRPr/>
            </a:pPr>
            <a:r>
              <a:rPr lang="ru-RU" sz="2400" b="1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3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55981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Автор</a:t>
            </a:r>
            <a:r>
              <a:rPr lang="ru-RU" b="1" dirty="0" smtClean="0">
                <a:solidFill>
                  <a:schemeClr val="bg1"/>
                </a:solidFill>
              </a:rPr>
              <a:t>: Шевцова Лариса Владимировна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читель </a:t>
            </a:r>
            <a:r>
              <a:rPr lang="ru-RU" b="1" dirty="0">
                <a:solidFill>
                  <a:schemeClr val="bg1"/>
                </a:solidFill>
              </a:rPr>
              <a:t>начальных классов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63525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4234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8  2+15:5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91680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9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012737" y="5495684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19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21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13767" y="2544547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94 – 7   8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104150" y="5495684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48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977484" y="5477679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38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37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32040" y="2544547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49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9  (24–17)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9692" y="5495684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81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372200" y="5526862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63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084745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5</a:t>
              </a:r>
              <a:r>
                <a:rPr lang="ru-RU" sz="3200" b="1" dirty="0"/>
                <a:t>4</a:t>
              </a:r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23837" y="2544013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6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949129" y="2336575"/>
            <a:ext cx="172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24:4 + 0  9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142761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15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871770" y="5526862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6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97720" y="5545553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8</a:t>
              </a:r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145708" y="2544547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5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 rot="3255925">
            <a:off x="5350861" y="554395"/>
            <a:ext cx="2618106" cy="3088218"/>
          </a:xfrm>
          <a:prstGeom prst="wedgeEllipseCallout">
            <a:avLst>
              <a:gd name="adj1" fmla="val -30859"/>
              <a:gd name="adj2" fmla="val 7873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56"/>
            <a:ext cx="5267222" cy="57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87751" y="1268759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  <a:cs typeface="Aharoni" pitchFamily="2" charset="-79"/>
              </a:rPr>
              <a:t>  Желаю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  <a:cs typeface="Aharoni" pitchFamily="2" charset="-79"/>
              </a:rPr>
              <a:t> успехов!</a:t>
            </a:r>
            <a:endParaRPr lang="ru-RU" sz="4000" b="1" dirty="0">
              <a:solidFill>
                <a:srgbClr val="FF0000"/>
              </a:solidFill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5833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" y="997858"/>
            <a:ext cx="88729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hlinkClick r:id="rId2"/>
              </a:rPr>
              <a:t>http</a:t>
            </a:r>
            <a:r>
              <a:rPr lang="en-US" sz="1600" b="1" dirty="0">
                <a:hlinkClick r:id="rId2"/>
              </a:rPr>
              <a:t>://</a:t>
            </a:r>
            <a:r>
              <a:rPr lang="en-US" sz="1600" b="1" dirty="0" smtClean="0">
                <a:hlinkClick r:id="rId2"/>
              </a:rPr>
              <a:t>ru.vectorhq.com/premium/magic-hat-and-magic-wand-347976</a:t>
            </a:r>
            <a:r>
              <a:rPr lang="ru-RU" sz="1600" b="1" dirty="0" smtClean="0"/>
              <a:t>  рисунок шляпы </a:t>
            </a:r>
            <a:endParaRPr lang="ru-RU" sz="1600" b="1" dirty="0" smtClean="0"/>
          </a:p>
          <a:p>
            <a:endParaRPr lang="ru-RU" sz="1600" b="1" dirty="0">
              <a:hlinkClick r:id="rId3"/>
            </a:endParaRPr>
          </a:p>
          <a:p>
            <a:r>
              <a:rPr lang="en-US" sz="1600" b="1" dirty="0" smtClean="0">
                <a:hlinkClick r:id="rId3"/>
              </a:rPr>
              <a:t>http</a:t>
            </a:r>
            <a:r>
              <a:rPr lang="en-US" sz="1600" b="1" dirty="0">
                <a:hlinkClick r:id="rId3"/>
              </a:rPr>
              <a:t>://</a:t>
            </a:r>
            <a:r>
              <a:rPr lang="en-US" sz="1600" b="1" dirty="0" smtClean="0">
                <a:hlinkClick r:id="rId3"/>
              </a:rPr>
              <a:t>www.clipartfinders.com/clipart/37/tablecloth-clipart-panda-free-images-37340.jpg</a:t>
            </a:r>
            <a:r>
              <a:rPr lang="ru-RU" sz="1600" b="1" dirty="0" smtClean="0"/>
              <a:t> </a:t>
            </a:r>
            <a:r>
              <a:rPr lang="ru-RU" sz="1600" b="1" dirty="0" smtClean="0"/>
              <a:t>рисунок </a:t>
            </a:r>
            <a:r>
              <a:rPr lang="ru-RU" sz="1600" b="1" dirty="0" smtClean="0"/>
              <a:t>стола  </a:t>
            </a:r>
            <a:endParaRPr lang="ru-RU" sz="1600" b="1" dirty="0" smtClean="0"/>
          </a:p>
          <a:p>
            <a:endParaRPr lang="ru-RU" sz="1600" b="1" dirty="0" smtClean="0"/>
          </a:p>
          <a:p>
            <a:r>
              <a:rPr lang="en-US" sz="1600" b="1" dirty="0" smtClean="0">
                <a:hlinkClick r:id="rId4"/>
              </a:rPr>
              <a:t>http</a:t>
            </a:r>
            <a:r>
              <a:rPr lang="en-US" sz="1600" b="1" dirty="0">
                <a:hlinkClick r:id="rId4"/>
              </a:rPr>
              <a:t>://vamotkrytka.ru/_</a:t>
            </a:r>
            <a:r>
              <a:rPr lang="en-US" sz="1600" b="1" dirty="0" smtClean="0">
                <a:hlinkClick r:id="rId4"/>
              </a:rPr>
              <a:t>ph/123/2/947481688.gif?1450550355</a:t>
            </a:r>
            <a:r>
              <a:rPr lang="ru-RU" sz="1600" b="1" dirty="0" smtClean="0"/>
              <a:t> зайчик с сердечками </a:t>
            </a:r>
          </a:p>
          <a:p>
            <a:endParaRPr lang="ru-RU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67472" y="4766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Источники изображений: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82" y="296733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hlinkClick r:id="rId5"/>
              </a:rPr>
              <a:t>http://</a:t>
            </a:r>
            <a:r>
              <a:rPr lang="de-DE" sz="1600" b="1" dirty="0" smtClean="0">
                <a:hlinkClick r:id="rId5"/>
              </a:rPr>
              <a:t>disruptiveviews.com/wp-content/uploads/2013/10/Magic-Top-Hat.jpg</a:t>
            </a:r>
            <a:r>
              <a:rPr lang="ru-RU" sz="1600" b="1" dirty="0" smtClean="0"/>
              <a:t>  фоновый </a:t>
            </a:r>
            <a:r>
              <a:rPr lang="ru-RU" sz="1600" b="1" dirty="0"/>
              <a:t>рисунок</a:t>
            </a:r>
          </a:p>
          <a:p>
            <a:r>
              <a:rPr lang="ru-RU" sz="1600" b="1" dirty="0" smtClean="0"/>
              <a:t>  </a:t>
            </a:r>
            <a:endParaRPr lang="ru-RU" sz="1600" b="1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351912" y="5993904"/>
            <a:ext cx="792088" cy="864096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35 : 5 + 8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19672" y="5495684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14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012737" y="5495684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15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16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7660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3   9 + 3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91680" y="5548410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40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487549" y="5526862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30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084745" y="5517232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39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23837" y="2544013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18 : 6 </a:t>
            </a:r>
            <a:r>
              <a:rPr lang="ru-RU" sz="2400" b="1" dirty="0">
                <a:solidFill>
                  <a:srgbClr val="FFFF00"/>
                </a:solidFill>
              </a:rPr>
              <a:t>: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3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660037" y="5495684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0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012737" y="5495684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1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3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554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929926" y="2321836"/>
            <a:ext cx="150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47 – 64 : 8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065541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29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667575" y="5526862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39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83966" y="5526862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40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144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2   5   8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619672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60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012737" y="5495684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80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17339" y="5445224"/>
              <a:ext cx="9001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100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754829" y="2544547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427984" y="2544547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926327" y="2332721"/>
            <a:ext cx="158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(36 </a:t>
            </a:r>
            <a:r>
              <a:rPr lang="ru-RU" sz="2400" b="1" dirty="0">
                <a:solidFill>
                  <a:srgbClr val="FFFF00"/>
                </a:solidFill>
              </a:rPr>
              <a:t>+</a:t>
            </a:r>
            <a:r>
              <a:rPr lang="ru-RU" sz="2400" b="1" dirty="0" smtClean="0">
                <a:solidFill>
                  <a:srgbClr val="FFFF00"/>
                </a:solidFill>
              </a:rPr>
              <a:t> 6): 6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871770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9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297720" y="5526862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7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084745" y="5526862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6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5876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897135" y="2336573"/>
            <a:ext cx="1772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60–(18+26)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871770" y="5558040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26</a:t>
              </a:r>
              <a:endParaRPr lang="ru-RU" sz="3200" b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376358" y="5558040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16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090551" y="5526862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68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517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483838" y="946583"/>
            <a:ext cx="4425950" cy="4728641"/>
            <a:chOff x="2359025" y="692696"/>
            <a:chExt cx="4425950" cy="47286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025" y="1628800"/>
              <a:ext cx="4425950" cy="3792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800" b="88600" l="3600" r="96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50" y="692696"/>
              <a:ext cx="2437895" cy="2437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12737" y="2336575"/>
            <a:ext cx="1387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36:(72:8)</a:t>
            </a:r>
            <a:endParaRPr lang="ru-RU" sz="2400" b="1" dirty="0">
              <a:solidFill>
                <a:srgbClr val="FFFF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084745" y="5526862"/>
            <a:ext cx="1224136" cy="1242498"/>
            <a:chOff x="1367644" y="5085184"/>
            <a:chExt cx="1224136" cy="1242498"/>
          </a:xfrm>
        </p:grpSpPr>
        <p:pic>
          <p:nvPicPr>
            <p:cNvPr id="1027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6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979712" y="5495684"/>
            <a:ext cx="1224136" cy="1242498"/>
            <a:chOff x="1367644" y="5085184"/>
            <a:chExt cx="1224136" cy="1242498"/>
          </a:xfrm>
        </p:grpSpPr>
        <p:pic>
          <p:nvPicPr>
            <p:cNvPr id="12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4</a:t>
              </a:r>
              <a:endParaRPr lang="ru-RU" sz="32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66521" y="5495684"/>
            <a:ext cx="1224136" cy="1242498"/>
            <a:chOff x="1367644" y="5085184"/>
            <a:chExt cx="1224136" cy="1242498"/>
          </a:xfrm>
        </p:grpSpPr>
        <p:pic>
          <p:nvPicPr>
            <p:cNvPr id="15" name="Picture 3" descr="C:\Users\777\Documents\Инициативная группа\Новая папка\2008222164745385_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9507" l="650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644" y="5085184"/>
              <a:ext cx="1224136" cy="124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691680" y="54452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 </a:t>
              </a:r>
              <a:r>
                <a:rPr lang="ru-RU" sz="3200" b="1" dirty="0" smtClean="0"/>
                <a:t>9</a:t>
              </a:r>
              <a:endParaRPr lang="ru-RU" sz="3200" b="1" dirty="0"/>
            </a:p>
          </p:txBody>
        </p:sp>
      </p:grpSp>
      <p:pic>
        <p:nvPicPr>
          <p:cNvPr id="17" name="Picture 5" descr="C:\Users\777\Documents\Инициативная группа\Новая папка\1405600355_rabbit1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16" y="-141498"/>
            <a:ext cx="1829826" cy="1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85500" y="6197435"/>
            <a:ext cx="754917" cy="64807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17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162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shela-v</dc:creator>
  <cp:lastModifiedBy>shela-v</cp:lastModifiedBy>
  <cp:revision>27</cp:revision>
  <dcterms:created xsi:type="dcterms:W3CDTF">2015-12-18T18:51:56Z</dcterms:created>
  <dcterms:modified xsi:type="dcterms:W3CDTF">2017-02-09T19:14:33Z</dcterms:modified>
</cp:coreProperties>
</file>